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75" r:id="rId2"/>
    <p:sldId id="430" r:id="rId3"/>
    <p:sldId id="431" r:id="rId4"/>
    <p:sldId id="432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ules Massenet-Manon (30.01.2022)" id="{EE423D53-44C1-47B1-80C3-8BBC556ED35C}">
          <p14:sldIdLst>
            <p14:sldId id="375"/>
            <p14:sldId id="430"/>
            <p14:sldId id="431"/>
            <p14:sldId id="432"/>
          </p14:sldIdLst>
        </p14:section>
        <p14:section name="Default Section" id="{1CCC47ED-F0CE-4347-9C37-42F0706E37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B79584D-F876-CDD6-624F-359E9D3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Nacht enthält.&#10;&#10;Automatisch generierte Beschreibung">
            <a:extLst>
              <a:ext uri="{FF2B5EF4-FFF2-40B4-BE49-F238E27FC236}">
                <a16:creationId xmlns:a16="http://schemas.microsoft.com/office/drawing/2014/main" id="{C5EDB142-400A-A37B-0E6F-F976A7A6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Boden, drinnen enthält.&#10;&#10;Automatisch generierte Beschreibung">
            <a:extLst>
              <a:ext uri="{FF2B5EF4-FFF2-40B4-BE49-F238E27FC236}">
                <a16:creationId xmlns:a16="http://schemas.microsoft.com/office/drawing/2014/main" id="{197B9B9A-5238-0302-79DF-6C3B16612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r="3374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B81EF0-DE06-F62F-C828-60FBD9ADC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ext, Boden, Person, stehend enthält.&#10;&#10;Automatisch generierte Beschreibung">
            <a:extLst>
              <a:ext uri="{FF2B5EF4-FFF2-40B4-BE49-F238E27FC236}">
                <a16:creationId xmlns:a16="http://schemas.microsoft.com/office/drawing/2014/main" id="{66EE3F94-5A4E-2FFF-C0B4-A89CBD6794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2461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5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drinnen, Vorhang enthält.&#10;&#10;Automatisch generierte Beschreibung">
            <a:extLst>
              <a:ext uri="{FF2B5EF4-FFF2-40B4-BE49-F238E27FC236}">
                <a16:creationId xmlns:a16="http://schemas.microsoft.com/office/drawing/2014/main" id="{784518D1-AF9A-5C26-847B-F3BEF1AC9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Vorhang enthält.&#10;&#10;Automatisch generierte Beschreibung">
            <a:extLst>
              <a:ext uri="{FF2B5EF4-FFF2-40B4-BE49-F238E27FC236}">
                <a16:creationId xmlns:a16="http://schemas.microsoft.com/office/drawing/2014/main" id="{169CFB35-74A4-2582-8FFD-D350D760F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B944EEB-FB59-7057-7636-D4DB1CF4AB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53BC6FE-7ABA-D7EF-A5DC-9253775F6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610D5A30-9F9A-05EC-470E-B59C80937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6" r="-2" b="5658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Boden enthält.&#10;&#10;Automatisch generierte Beschreibung">
            <a:extLst>
              <a:ext uri="{FF2B5EF4-FFF2-40B4-BE49-F238E27FC236}">
                <a16:creationId xmlns:a16="http://schemas.microsoft.com/office/drawing/2014/main" id="{B72AC634-1C20-C2A9-BAAE-5B5996E85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Boden, Person enthält.&#10;&#10;Automatisch generierte Beschreibung">
            <a:extLst>
              <a:ext uri="{FF2B5EF4-FFF2-40B4-BE49-F238E27FC236}">
                <a16:creationId xmlns:a16="http://schemas.microsoft.com/office/drawing/2014/main" id="{7C08B9E5-E4A7-9649-B965-F9FC290BA7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2" b="2827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Zaun, Person, Vorhang enthält.&#10;&#10;Automatisch generierte Beschreibung">
            <a:extLst>
              <a:ext uri="{FF2B5EF4-FFF2-40B4-BE49-F238E27FC236}">
                <a16:creationId xmlns:a16="http://schemas.microsoft.com/office/drawing/2014/main" id="{D64B9B95-459D-28BE-82F1-320170FE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9" b="28397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944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2023-11-04T11:29:03Z</dcterms:modified>
</cp:coreProperties>
</file>